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9" r:id="rId6"/>
    <p:sldId id="261" r:id="rId7"/>
    <p:sldId id="260" r:id="rId8"/>
    <p:sldId id="318" r:id="rId9"/>
    <p:sldId id="314" r:id="rId10"/>
    <p:sldId id="329" r:id="rId11"/>
    <p:sldId id="324" r:id="rId12"/>
    <p:sldId id="330" r:id="rId13"/>
    <p:sldId id="331" r:id="rId14"/>
    <p:sldId id="332" r:id="rId15"/>
    <p:sldId id="333" r:id="rId16"/>
    <p:sldId id="334" r:id="rId17"/>
    <p:sldId id="322" r:id="rId18"/>
    <p:sldId id="335" r:id="rId19"/>
    <p:sldId id="325" r:id="rId20"/>
    <p:sldId id="336" r:id="rId21"/>
    <p:sldId id="337" r:id="rId22"/>
    <p:sldId id="315" r:id="rId23"/>
    <p:sldId id="338" r:id="rId24"/>
    <p:sldId id="326" r:id="rId25"/>
    <p:sldId id="339" r:id="rId26"/>
    <p:sldId id="340" r:id="rId27"/>
    <p:sldId id="316" r:id="rId28"/>
    <p:sldId id="317" r:id="rId29"/>
    <p:sldId id="319" r:id="rId30"/>
    <p:sldId id="341" r:id="rId31"/>
    <p:sldId id="342" r:id="rId32"/>
    <p:sldId id="343" r:id="rId33"/>
    <p:sldId id="344" r:id="rId34"/>
    <p:sldId id="345" r:id="rId35"/>
    <p:sldId id="346" r:id="rId36"/>
    <p:sldId id="307" r:id="rId37"/>
    <p:sldId id="273" r:id="rId38"/>
    <p:sldId id="31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291" autoAdjust="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14201-9D38-4650-8587-FDB971590C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CEF9D-326E-4582-8357-1A011779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9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3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16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384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1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3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7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8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8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5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1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E686E-39A9-463A-815B-FBDE7E5A819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1143D24-5CBB-4CB3-B296-1D7CA5EB1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2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24E51-9149-7138-033C-6ECD90C435EA}"/>
              </a:ext>
            </a:extLst>
          </p:cNvPr>
          <p:cNvSpPr txBox="1"/>
          <p:nvPr/>
        </p:nvSpPr>
        <p:spPr>
          <a:xfrm flipH="1">
            <a:off x="1989771" y="4557653"/>
            <a:ext cx="9488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ERP System for College Management</a:t>
            </a:r>
          </a:p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Copperplate Gothic Bold" panose="020E0705020206020404" pitchFamily="34" charset="0"/>
              </a:rPr>
              <a:t>                        </a:t>
            </a:r>
            <a:r>
              <a:rPr lang="en-US" sz="4000" b="1" dirty="0">
                <a:latin typeface="Copperplate Gothic Bold" panose="020E0705020206020404" pitchFamily="34" charset="0"/>
              </a:rPr>
              <a:t>Group - 3</a:t>
            </a:r>
            <a:endParaRPr lang="en-US" sz="4000" dirty="0">
              <a:latin typeface="Copperplate Gothic Bold" panose="020E07050202060204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63A0E-A359-8276-5D81-5E91B68A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52" y="361544"/>
            <a:ext cx="7382896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1261-75F0-8B92-FD7E-4CF9ED84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965" y="634270"/>
            <a:ext cx="8911687" cy="737330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Admin login: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E2453-A41F-8FF5-2EF6-877E7DE1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965" y="1371600"/>
            <a:ext cx="10119360" cy="53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1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3208C8-7A95-99E7-B8EA-7372163CBE58}"/>
              </a:ext>
            </a:extLst>
          </p:cNvPr>
          <p:cNvSpPr txBox="1"/>
          <p:nvPr/>
        </p:nvSpPr>
        <p:spPr>
          <a:xfrm flipH="1">
            <a:off x="1646458" y="599101"/>
            <a:ext cx="7040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Admin Panel(Dashboard):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DA58A-EBBE-8D90-FBA8-7457CDFE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71" y="1473201"/>
            <a:ext cx="10160809" cy="51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0593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809C69-E391-E62B-879A-D98755DBE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639887" y="644208"/>
            <a:ext cx="891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Admin Panel(Students):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AAC22-380C-4902-467D-864804F9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7" y="1375212"/>
            <a:ext cx="9895840" cy="53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4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24F5F1-B413-844B-7476-E10D31DB6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639887" y="644208"/>
            <a:ext cx="891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Admin Panel(Faculties):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2844D-95D2-B1AE-1FFF-8A230AB5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1290539"/>
            <a:ext cx="9885680" cy="50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60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18A180-5FA2-3456-DE5A-EAD3AA3AB7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639887" y="644209"/>
            <a:ext cx="891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Admin Panel(Other staff):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F6B00-5A17-5674-C79F-179CC9CE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45" y="1290540"/>
            <a:ext cx="9706056" cy="520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3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98147-D64C-D779-27B2-23C9D30D7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639887" y="644209"/>
            <a:ext cx="891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Admin Panel(Branch):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E43B8-5E23-5C3F-2CB4-1ADAC220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87" y="1290540"/>
            <a:ext cx="9901873" cy="52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0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364EF9-1F04-DFC2-3056-88BDB001E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639887" y="644209"/>
            <a:ext cx="891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Admin Panel(Reports):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8647B-B2B1-D74D-CA9A-7E671BE4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1290540"/>
            <a:ext cx="10078720" cy="51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DFB7DD-7911-3178-C002-300908AEC559}"/>
              </a:ext>
            </a:extLst>
          </p:cNvPr>
          <p:cNvSpPr txBox="1"/>
          <p:nvPr/>
        </p:nvSpPr>
        <p:spPr>
          <a:xfrm flipH="1">
            <a:off x="1966364" y="1581757"/>
            <a:ext cx="851377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  <a:cs typeface="Calibri" panose="020F0502020204030204" pitchFamily="34" charset="0"/>
            </a:endParaRP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43C1F-9B37-3AB4-5323-2CD42E9D956A}"/>
              </a:ext>
            </a:extLst>
          </p:cNvPr>
          <p:cNvSpPr txBox="1"/>
          <p:nvPr/>
        </p:nvSpPr>
        <p:spPr>
          <a:xfrm>
            <a:off x="1995819" y="1581757"/>
            <a:ext cx="92602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" dirty="0">
                <a:latin typeface="Bookman Old Style" panose="02050604050505020204" pitchFamily="18" charset="0"/>
              </a:rPr>
              <a:t>Faculties: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Dashboard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Students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Result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US" sz="3600" spc="-15" dirty="0">
              <a:latin typeface="Bookman Old Style" panose="02050604050505020204" pitchFamily="18" charset="0"/>
            </a:endParaRPr>
          </a:p>
          <a:p>
            <a:endParaRPr lang="en-US" sz="3600" spc="-15" dirty="0">
              <a:latin typeface="Bookman Old Style" panose="02050604050505020204" pitchFamily="18" charset="0"/>
            </a:endParaRPr>
          </a:p>
          <a:p>
            <a:endParaRPr lang="en-US" sz="3600" spc="-15" dirty="0">
              <a:latin typeface="Bookman Old Style" panose="02050604050505020204" pitchFamily="18" charset="0"/>
            </a:endParaRPr>
          </a:p>
          <a:p>
            <a:endParaRPr lang="en-US" sz="3600" spc="-15" dirty="0">
              <a:latin typeface="Bookman Old Style" panose="02050604050505020204" pitchFamily="18" charset="0"/>
            </a:endParaRPr>
          </a:p>
          <a:p>
            <a:endParaRPr lang="en-US" sz="36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6732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272A6-BC2A-377F-9F56-61F6F3CADB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639887" y="644209"/>
            <a:ext cx="891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Faculty</a:t>
            </a:r>
            <a:r>
              <a:rPr lang="en-US" sz="3600" dirty="0">
                <a:latin typeface="Bookman Old Style" panose="02050604050505020204" pitchFamily="18" charset="0"/>
              </a:rPr>
              <a:t> Panel (login):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43DAC-A805-A527-E03B-D590FDD3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1290540"/>
            <a:ext cx="10068560" cy="52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4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3208C8-7A95-99E7-B8EA-7372163CBE58}"/>
              </a:ext>
            </a:extLst>
          </p:cNvPr>
          <p:cNvSpPr txBox="1"/>
          <p:nvPr/>
        </p:nvSpPr>
        <p:spPr>
          <a:xfrm flipH="1">
            <a:off x="1707419" y="619421"/>
            <a:ext cx="692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Faculty Panel (Dashboard):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421CB-FB7B-599C-A255-66D49F6A6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" b="5051"/>
          <a:stretch/>
        </p:blipFill>
        <p:spPr>
          <a:xfrm>
            <a:off x="1707419" y="1625600"/>
            <a:ext cx="9807547" cy="48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8267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C8757-77C8-06A9-BF47-41CF8715D1AF}"/>
              </a:ext>
            </a:extLst>
          </p:cNvPr>
          <p:cNvSpPr txBox="1"/>
          <p:nvPr/>
        </p:nvSpPr>
        <p:spPr>
          <a:xfrm>
            <a:off x="1683026" y="636105"/>
            <a:ext cx="584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Team Members: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89B208-CA26-2547-D373-69FC29F4F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87491"/>
              </p:ext>
            </p:extLst>
          </p:nvPr>
        </p:nvGraphicFramePr>
        <p:xfrm>
          <a:off x="1574800" y="1501542"/>
          <a:ext cx="9042400" cy="4210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1200">
                  <a:extLst>
                    <a:ext uri="{9D8B030D-6E8A-4147-A177-3AD203B41FA5}">
                      <a16:colId xmlns:a16="http://schemas.microsoft.com/office/drawing/2014/main" val="1695186090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1403238357"/>
                    </a:ext>
                  </a:extLst>
                </a:gridCol>
              </a:tblGrid>
              <a:tr h="4806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MEMBER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MEMBER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08766"/>
                  </a:ext>
                </a:extLst>
              </a:tr>
              <a:tr h="36303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2567416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Kiran Raj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43314"/>
                  </a:ext>
                </a:extLst>
              </a:tr>
              <a:tr h="48064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2567953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Kriti Srivastava(Team Lead)</a:t>
                      </a:r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85276"/>
                  </a:ext>
                </a:extLst>
              </a:tr>
              <a:tr h="48064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2569171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cap="none" spc="0" dirty="0" err="1">
                          <a:solidFill>
                            <a:schemeClr val="tx1"/>
                          </a:solidFill>
                        </a:rPr>
                        <a:t>Lipsa</a:t>
                      </a: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 Nayak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42549"/>
                  </a:ext>
                </a:extLst>
              </a:tr>
              <a:tr h="48064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2567234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Mayank Tiwari</a:t>
                      </a:r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758390"/>
                  </a:ext>
                </a:extLst>
              </a:tr>
              <a:tr h="48064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2567369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Nithya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451802"/>
                  </a:ext>
                </a:extLst>
              </a:tr>
              <a:tr h="48064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2569105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cap="none" spc="0" dirty="0" err="1">
                          <a:solidFill>
                            <a:schemeClr val="tx1"/>
                          </a:solidFill>
                        </a:rPr>
                        <a:t>Nookanaboyena</a:t>
                      </a: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 Karthik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24514"/>
                  </a:ext>
                </a:extLst>
              </a:tr>
              <a:tr h="48064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2566995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cap="none" spc="0" dirty="0">
                          <a:solidFill>
                            <a:schemeClr val="tx1"/>
                          </a:solidFill>
                        </a:rPr>
                        <a:t>Obili Govindu Gari Manmadha Reddy</a:t>
                      </a:r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378529"/>
                  </a:ext>
                </a:extLst>
              </a:tr>
              <a:tr h="48064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2567378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cap="none" spc="0" dirty="0" err="1">
                          <a:solidFill>
                            <a:schemeClr val="tx1"/>
                          </a:solidFill>
                        </a:rPr>
                        <a:t>Obulareddy</a:t>
                      </a: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 Ganga Dinesh Reddy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571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64742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CAB1E-CC23-1774-5275-3089A3AE641C}"/>
              </a:ext>
            </a:extLst>
          </p:cNvPr>
          <p:cNvSpPr txBox="1"/>
          <p:nvPr/>
        </p:nvSpPr>
        <p:spPr>
          <a:xfrm flipH="1">
            <a:off x="1707419" y="619421"/>
            <a:ext cx="692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Faculty Panel (Student):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9C5EE-A466-5E02-012E-F9CEC6F3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1411054"/>
            <a:ext cx="9987280" cy="50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7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875D3-B2EB-511C-EECC-56DCB91EB520}"/>
              </a:ext>
            </a:extLst>
          </p:cNvPr>
          <p:cNvSpPr txBox="1"/>
          <p:nvPr/>
        </p:nvSpPr>
        <p:spPr>
          <a:xfrm flipH="1">
            <a:off x="1707419" y="619421"/>
            <a:ext cx="692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Faculty Panel (Result):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D81BD-60EC-CCBF-C712-E220F37B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65752"/>
            <a:ext cx="9910630" cy="52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7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002B-0A86-A64B-6BA3-C6976D410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8139" y="1068150"/>
            <a:ext cx="9206474" cy="1012472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Bookman Old Style" panose="02050604050505020204" pitchFamily="18" charset="0"/>
              </a:rPr>
              <a:t>Students Module: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97030-0948-6891-0C71-5F2C58134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2791753"/>
            <a:ext cx="8915399" cy="311191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Result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Fees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393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3265D-1686-B5F5-7698-BFD0ED986A77}"/>
              </a:ext>
            </a:extLst>
          </p:cNvPr>
          <p:cNvSpPr txBox="1"/>
          <p:nvPr/>
        </p:nvSpPr>
        <p:spPr>
          <a:xfrm flipH="1">
            <a:off x="1618408" y="629581"/>
            <a:ext cx="911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Student Panel (login):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52436-7805-ADA9-61E5-8C376E38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438793"/>
            <a:ext cx="9997440" cy="51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4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3208C8-7A95-99E7-B8EA-7372163CBE58}"/>
              </a:ext>
            </a:extLst>
          </p:cNvPr>
          <p:cNvSpPr txBox="1"/>
          <p:nvPr/>
        </p:nvSpPr>
        <p:spPr>
          <a:xfrm flipH="1">
            <a:off x="1618408" y="629581"/>
            <a:ext cx="911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Student Panel(Dashboard):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63DF4-6B6C-0914-0543-AE6E70C19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" b="4946"/>
          <a:stretch/>
        </p:blipFill>
        <p:spPr>
          <a:xfrm>
            <a:off x="1618408" y="1483361"/>
            <a:ext cx="9985572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4184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BC5FD7-3A57-7F7B-136B-D26FB488E240}"/>
              </a:ext>
            </a:extLst>
          </p:cNvPr>
          <p:cNvSpPr txBox="1"/>
          <p:nvPr/>
        </p:nvSpPr>
        <p:spPr>
          <a:xfrm flipH="1">
            <a:off x="1618408" y="629581"/>
            <a:ext cx="911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Student Panel(Result):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EC44F-CC5D-C5EB-93BF-AC9B71E63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75912"/>
            <a:ext cx="9946640" cy="53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1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FF5325-7702-FF27-AAAF-5575965E7722}"/>
              </a:ext>
            </a:extLst>
          </p:cNvPr>
          <p:cNvSpPr txBox="1"/>
          <p:nvPr/>
        </p:nvSpPr>
        <p:spPr>
          <a:xfrm flipH="1">
            <a:off x="1618408" y="629581"/>
            <a:ext cx="911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Student Panel(Fees):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6FE07-B275-C45F-1330-2C4908BF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1275912"/>
            <a:ext cx="10068560" cy="53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5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3208C8-7A95-99E7-B8EA-7372163CBE58}"/>
              </a:ext>
            </a:extLst>
          </p:cNvPr>
          <p:cNvSpPr txBox="1"/>
          <p:nvPr/>
        </p:nvSpPr>
        <p:spPr>
          <a:xfrm flipH="1">
            <a:off x="1775771" y="564935"/>
            <a:ext cx="3896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E-R Diagram: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8B976A-1F7B-D516-6988-A6A1E9C74C68}"/>
              </a:ext>
            </a:extLst>
          </p:cNvPr>
          <p:cNvSpPr/>
          <p:nvPr/>
        </p:nvSpPr>
        <p:spPr>
          <a:xfrm>
            <a:off x="6768354" y="1493640"/>
            <a:ext cx="1532965" cy="412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Admin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E3A53E-0479-7734-5D71-2F10BDB587A5}"/>
              </a:ext>
            </a:extLst>
          </p:cNvPr>
          <p:cNvSpPr/>
          <p:nvPr/>
        </p:nvSpPr>
        <p:spPr>
          <a:xfrm>
            <a:off x="4128246" y="2745237"/>
            <a:ext cx="1174377" cy="421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43F1D-E6BE-5DB1-8675-0B330BA80278}"/>
              </a:ext>
            </a:extLst>
          </p:cNvPr>
          <p:cNvSpPr/>
          <p:nvPr/>
        </p:nvSpPr>
        <p:spPr>
          <a:xfrm>
            <a:off x="4128246" y="5576046"/>
            <a:ext cx="1174378" cy="421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C24EEB-B214-5A98-752E-73EED38BCC7E}"/>
              </a:ext>
            </a:extLst>
          </p:cNvPr>
          <p:cNvSpPr/>
          <p:nvPr/>
        </p:nvSpPr>
        <p:spPr>
          <a:xfrm>
            <a:off x="8260974" y="3594844"/>
            <a:ext cx="1174378" cy="421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Branch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607BE6-F3D3-FC78-23DF-3E41EE95C8C3}"/>
              </a:ext>
            </a:extLst>
          </p:cNvPr>
          <p:cNvSpPr/>
          <p:nvPr/>
        </p:nvSpPr>
        <p:spPr>
          <a:xfrm>
            <a:off x="8301319" y="5562601"/>
            <a:ext cx="1174379" cy="421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Faculty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06B9A490-401F-55B7-82F0-2C4E863B07A3}"/>
              </a:ext>
            </a:extLst>
          </p:cNvPr>
          <p:cNvSpPr/>
          <p:nvPr/>
        </p:nvSpPr>
        <p:spPr>
          <a:xfrm>
            <a:off x="6095999" y="2688190"/>
            <a:ext cx="1084730" cy="535437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Adds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AEB4355F-B047-2C9E-A51E-0BB7EF430C50}"/>
              </a:ext>
            </a:extLst>
          </p:cNvPr>
          <p:cNvSpPr/>
          <p:nvPr/>
        </p:nvSpPr>
        <p:spPr>
          <a:xfrm>
            <a:off x="8189259" y="2671077"/>
            <a:ext cx="1288670" cy="53543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Enters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28A120CE-34B8-EE7E-7EBC-EDB396D256C7}"/>
              </a:ext>
            </a:extLst>
          </p:cNvPr>
          <p:cNvSpPr/>
          <p:nvPr/>
        </p:nvSpPr>
        <p:spPr>
          <a:xfrm>
            <a:off x="5513294" y="3532092"/>
            <a:ext cx="1165411" cy="510989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Enrolls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A4886394-D85A-ED0C-426D-315C67E3A0DB}"/>
              </a:ext>
            </a:extLst>
          </p:cNvPr>
          <p:cNvSpPr/>
          <p:nvPr/>
        </p:nvSpPr>
        <p:spPr>
          <a:xfrm>
            <a:off x="8077200" y="4518475"/>
            <a:ext cx="1582269" cy="602417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Assigned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B545E337-01C6-A0ED-8F20-FF0324ADFB9D}"/>
              </a:ext>
            </a:extLst>
          </p:cNvPr>
          <p:cNvSpPr/>
          <p:nvPr/>
        </p:nvSpPr>
        <p:spPr>
          <a:xfrm>
            <a:off x="6044457" y="5418807"/>
            <a:ext cx="1775015" cy="735817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Maintains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84429A-DE4E-2014-ACB7-B769AB2A3FF7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6638364" y="1906017"/>
            <a:ext cx="896473" cy="78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A9C882-B317-351F-EDE6-E160C5C17456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>
            <a:off x="7534837" y="1906017"/>
            <a:ext cx="1298757" cy="765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C4E11C-2366-8C34-BF79-B3B708B025F7}"/>
              </a:ext>
            </a:extLst>
          </p:cNvPr>
          <p:cNvCxnSpPr>
            <a:stCxn id="9" idx="1"/>
            <a:endCxn id="4" idx="3"/>
          </p:cNvCxnSpPr>
          <p:nvPr/>
        </p:nvCxnSpPr>
        <p:spPr>
          <a:xfrm flipH="1" flipV="1">
            <a:off x="5302623" y="2955908"/>
            <a:ext cx="793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015EA1-A14B-10A6-D523-2B51A9523706}"/>
              </a:ext>
            </a:extLst>
          </p:cNvPr>
          <p:cNvCxnSpPr>
            <a:stCxn id="4" idx="2"/>
          </p:cNvCxnSpPr>
          <p:nvPr/>
        </p:nvCxnSpPr>
        <p:spPr>
          <a:xfrm flipH="1">
            <a:off x="4715434" y="3166578"/>
            <a:ext cx="1" cy="621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566189-EC9D-654F-A65B-CC0FDFAD8AD6}"/>
              </a:ext>
            </a:extLst>
          </p:cNvPr>
          <p:cNvCxnSpPr>
            <a:endCxn id="11" idx="1"/>
          </p:cNvCxnSpPr>
          <p:nvPr/>
        </p:nvCxnSpPr>
        <p:spPr>
          <a:xfrm>
            <a:off x="4715434" y="3787586"/>
            <a:ext cx="79786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E44A55-F14F-5B37-CDD7-0554BCA02779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6678705" y="3787587"/>
            <a:ext cx="1582269" cy="1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7B919F-6D1D-A856-83E5-A11F2E2F6F56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8833594" y="3206515"/>
            <a:ext cx="14569" cy="388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F80649-96D7-06DC-67E0-E279717B13E9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8848163" y="4016184"/>
            <a:ext cx="20172" cy="502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885479-5388-0479-FE6E-2030C43816E6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8868335" y="5120892"/>
            <a:ext cx="20174" cy="441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DC7443-1C3E-8C3D-CEC9-AAAFC5623D24}"/>
              </a:ext>
            </a:extLst>
          </p:cNvPr>
          <p:cNvCxnSpPr>
            <a:cxnSpLocks/>
            <a:stCxn id="8" idx="1"/>
            <a:endCxn id="13" idx="3"/>
          </p:cNvCxnSpPr>
          <p:nvPr/>
        </p:nvCxnSpPr>
        <p:spPr>
          <a:xfrm flipH="1">
            <a:off x="7819472" y="5773271"/>
            <a:ext cx="481847" cy="13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B44532-1A21-C21F-EA62-5D0239048AC5}"/>
              </a:ext>
            </a:extLst>
          </p:cNvPr>
          <p:cNvCxnSpPr>
            <a:cxnSpLocks/>
          </p:cNvCxnSpPr>
          <p:nvPr/>
        </p:nvCxnSpPr>
        <p:spPr>
          <a:xfrm flipH="1">
            <a:off x="5302623" y="5779993"/>
            <a:ext cx="793376" cy="1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07D3635-9B8D-43FA-BC65-CBE8F308871D}"/>
              </a:ext>
            </a:extLst>
          </p:cNvPr>
          <p:cNvSpPr/>
          <p:nvPr/>
        </p:nvSpPr>
        <p:spPr>
          <a:xfrm>
            <a:off x="5169272" y="1262806"/>
            <a:ext cx="1174377" cy="35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FName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478B1ED-D6CF-D615-A572-8F48F57EE050}"/>
              </a:ext>
            </a:extLst>
          </p:cNvPr>
          <p:cNvSpPr/>
          <p:nvPr/>
        </p:nvSpPr>
        <p:spPr>
          <a:xfrm>
            <a:off x="6189007" y="717983"/>
            <a:ext cx="1174377" cy="35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LName</a:t>
            </a:r>
            <a:endParaRPr lang="en-US" sz="11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EB02D9-6DE7-4A9E-665F-501C0A59F821}"/>
              </a:ext>
            </a:extLst>
          </p:cNvPr>
          <p:cNvSpPr/>
          <p:nvPr/>
        </p:nvSpPr>
        <p:spPr>
          <a:xfrm>
            <a:off x="7646994" y="692319"/>
            <a:ext cx="1174377" cy="35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Email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5EAC3A-ACEC-5CA3-B95E-E2931A3FD7B4}"/>
              </a:ext>
            </a:extLst>
          </p:cNvPr>
          <p:cNvSpPr/>
          <p:nvPr/>
        </p:nvSpPr>
        <p:spPr>
          <a:xfrm>
            <a:off x="8720421" y="1281136"/>
            <a:ext cx="1290918" cy="35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PassWord</a:t>
            </a:r>
            <a:endParaRPr lang="en-US" sz="11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193EDDD-5F56-3488-86AE-D39B7193AFAD}"/>
              </a:ext>
            </a:extLst>
          </p:cNvPr>
          <p:cNvSpPr/>
          <p:nvPr/>
        </p:nvSpPr>
        <p:spPr>
          <a:xfrm>
            <a:off x="2180661" y="1823099"/>
            <a:ext cx="1228165" cy="3009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Branch Name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12AB35D-FD39-F1E8-DD9B-C22940B852D7}"/>
              </a:ext>
            </a:extLst>
          </p:cNvPr>
          <p:cNvSpPr/>
          <p:nvPr/>
        </p:nvSpPr>
        <p:spPr>
          <a:xfrm>
            <a:off x="2180661" y="2178394"/>
            <a:ext cx="1219198" cy="3009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Email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6EE37D6-77C6-652B-6F2D-07EDE86838D2}"/>
              </a:ext>
            </a:extLst>
          </p:cNvPr>
          <p:cNvSpPr/>
          <p:nvPr/>
        </p:nvSpPr>
        <p:spPr>
          <a:xfrm>
            <a:off x="2189629" y="2528912"/>
            <a:ext cx="1219197" cy="3009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Names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D9E9801-61E5-80FB-C4B2-88DBA1AFDB46}"/>
              </a:ext>
            </a:extLst>
          </p:cNvPr>
          <p:cNvSpPr/>
          <p:nvPr/>
        </p:nvSpPr>
        <p:spPr>
          <a:xfrm>
            <a:off x="2216519" y="2866424"/>
            <a:ext cx="1219196" cy="3369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Gender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7F94CC1-9895-5985-EAAF-6619BB1ADC23}"/>
              </a:ext>
            </a:extLst>
          </p:cNvPr>
          <p:cNvSpPr/>
          <p:nvPr/>
        </p:nvSpPr>
        <p:spPr>
          <a:xfrm>
            <a:off x="2181784" y="3257861"/>
            <a:ext cx="1288666" cy="3369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Password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70B9EB6-74F2-5EE2-FA73-5C81CFF84BFB}"/>
              </a:ext>
            </a:extLst>
          </p:cNvPr>
          <p:cNvSpPr/>
          <p:nvPr/>
        </p:nvSpPr>
        <p:spPr>
          <a:xfrm>
            <a:off x="2242285" y="3643938"/>
            <a:ext cx="1228165" cy="336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Semesters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D91F4D6-C2BB-1712-4AE3-5C5C74E3EC6B}"/>
              </a:ext>
            </a:extLst>
          </p:cNvPr>
          <p:cNvSpPr/>
          <p:nvPr/>
        </p:nvSpPr>
        <p:spPr>
          <a:xfrm>
            <a:off x="2169447" y="1463161"/>
            <a:ext cx="1228165" cy="3009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ID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FE0261-B50B-53A6-5B9C-3ADB26DA8EE0}"/>
              </a:ext>
            </a:extLst>
          </p:cNvPr>
          <p:cNvSpPr/>
          <p:nvPr/>
        </p:nvSpPr>
        <p:spPr>
          <a:xfrm>
            <a:off x="10038232" y="3166578"/>
            <a:ext cx="1174377" cy="4282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ID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D2F769-2474-84BC-C672-DF4A4666AF2C}"/>
              </a:ext>
            </a:extLst>
          </p:cNvPr>
          <p:cNvSpPr/>
          <p:nvPr/>
        </p:nvSpPr>
        <p:spPr>
          <a:xfrm>
            <a:off x="10093148" y="3738578"/>
            <a:ext cx="1174377" cy="421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Branch Name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10AC30A-CF6F-6A46-69C5-6EF036F634BE}"/>
              </a:ext>
            </a:extLst>
          </p:cNvPr>
          <p:cNvSpPr/>
          <p:nvPr/>
        </p:nvSpPr>
        <p:spPr>
          <a:xfrm>
            <a:off x="10139081" y="6401770"/>
            <a:ext cx="1264024" cy="4000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Designation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C921D56-D870-FFBA-3A20-55E415FD1922}"/>
              </a:ext>
            </a:extLst>
          </p:cNvPr>
          <p:cNvSpPr/>
          <p:nvPr/>
        </p:nvSpPr>
        <p:spPr>
          <a:xfrm>
            <a:off x="10159253" y="6015493"/>
            <a:ext cx="1174377" cy="3227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LName</a:t>
            </a:r>
            <a:endParaRPr lang="en-US" sz="11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F387941-87F7-9828-CA27-F09B2EACB51D}"/>
              </a:ext>
            </a:extLst>
          </p:cNvPr>
          <p:cNvSpPr/>
          <p:nvPr/>
        </p:nvSpPr>
        <p:spPr>
          <a:xfrm>
            <a:off x="10183905" y="5665696"/>
            <a:ext cx="1174377" cy="3182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Fname</a:t>
            </a:r>
            <a:endParaRPr lang="en-US" sz="11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1D6095C-8462-C7D3-DD32-1D00D72B5384}"/>
              </a:ext>
            </a:extLst>
          </p:cNvPr>
          <p:cNvSpPr/>
          <p:nvPr/>
        </p:nvSpPr>
        <p:spPr>
          <a:xfrm>
            <a:off x="10134602" y="5282456"/>
            <a:ext cx="1223680" cy="3451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Gender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0194BDE-8A50-9C6B-87C1-A8D1D1E3815F}"/>
              </a:ext>
            </a:extLst>
          </p:cNvPr>
          <p:cNvSpPr/>
          <p:nvPr/>
        </p:nvSpPr>
        <p:spPr>
          <a:xfrm>
            <a:off x="10134602" y="4903694"/>
            <a:ext cx="1174377" cy="329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Email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4A80864-0C44-823B-ABC0-F1D22DD86F21}"/>
              </a:ext>
            </a:extLst>
          </p:cNvPr>
          <p:cNvSpPr/>
          <p:nvPr/>
        </p:nvSpPr>
        <p:spPr>
          <a:xfrm>
            <a:off x="10134602" y="4482356"/>
            <a:ext cx="1138517" cy="3720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ID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0009C90-5AC1-3E86-8A02-CA74B4BFF516}"/>
              </a:ext>
            </a:extLst>
          </p:cNvPr>
          <p:cNvSpPr/>
          <p:nvPr/>
        </p:nvSpPr>
        <p:spPr>
          <a:xfrm>
            <a:off x="7602070" y="6378388"/>
            <a:ext cx="1174379" cy="3227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Phone No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256B249-CF25-61C6-A896-0A821B60668B}"/>
              </a:ext>
            </a:extLst>
          </p:cNvPr>
          <p:cNvSpPr/>
          <p:nvPr/>
        </p:nvSpPr>
        <p:spPr>
          <a:xfrm>
            <a:off x="8940055" y="6378388"/>
            <a:ext cx="1071284" cy="4000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Password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100270-94A3-5FFE-C942-0BCC67F1DC5E}"/>
              </a:ext>
            </a:extLst>
          </p:cNvPr>
          <p:cNvSpPr/>
          <p:nvPr/>
        </p:nvSpPr>
        <p:spPr>
          <a:xfrm>
            <a:off x="2216519" y="4980676"/>
            <a:ext cx="1228165" cy="4131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ID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9843D8A-0393-BB73-08DC-AC0D7688B63A}"/>
              </a:ext>
            </a:extLst>
          </p:cNvPr>
          <p:cNvSpPr/>
          <p:nvPr/>
        </p:nvSpPr>
        <p:spPr>
          <a:xfrm>
            <a:off x="2198588" y="5438783"/>
            <a:ext cx="1228165" cy="4000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FName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A91FF5B-53C0-FE30-6A4F-AF8AD312C041}"/>
              </a:ext>
            </a:extLst>
          </p:cNvPr>
          <p:cNvSpPr/>
          <p:nvPr/>
        </p:nvSpPr>
        <p:spPr>
          <a:xfrm>
            <a:off x="2216519" y="5920276"/>
            <a:ext cx="1156448" cy="400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LName</a:t>
            </a:r>
            <a:endParaRPr lang="en-US" sz="11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AE64865-6705-6021-7808-7731824969EB}"/>
              </a:ext>
            </a:extLst>
          </p:cNvPr>
          <p:cNvSpPr/>
          <p:nvPr/>
        </p:nvSpPr>
        <p:spPr>
          <a:xfrm>
            <a:off x="2180661" y="6378388"/>
            <a:ext cx="1228165" cy="4131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Subjects Names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B31060A-C301-5C02-41A3-31A0C1ED56BF}"/>
              </a:ext>
            </a:extLst>
          </p:cNvPr>
          <p:cNvSpPr/>
          <p:nvPr/>
        </p:nvSpPr>
        <p:spPr>
          <a:xfrm>
            <a:off x="3646393" y="6401769"/>
            <a:ext cx="1191183" cy="4000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Total Marks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B666960-DC91-16DB-CD5F-016418B7035A}"/>
              </a:ext>
            </a:extLst>
          </p:cNvPr>
          <p:cNvCxnSpPr>
            <a:cxnSpLocks/>
            <a:stCxn id="46" idx="4"/>
            <a:endCxn id="46" idx="4"/>
          </p:cNvCxnSpPr>
          <p:nvPr/>
        </p:nvCxnSpPr>
        <p:spPr>
          <a:xfrm>
            <a:off x="6776196" y="107208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73DF9D5-3081-1E27-EE09-9B108BAC38F0}"/>
              </a:ext>
            </a:extLst>
          </p:cNvPr>
          <p:cNvCxnSpPr>
            <a:stCxn id="2" idx="0"/>
            <a:endCxn id="46" idx="4"/>
          </p:cNvCxnSpPr>
          <p:nvPr/>
        </p:nvCxnSpPr>
        <p:spPr>
          <a:xfrm flipH="1" flipV="1">
            <a:off x="6776196" y="1072086"/>
            <a:ext cx="758641" cy="421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36C015-7534-42FC-961C-6AACE1B34D62}"/>
              </a:ext>
            </a:extLst>
          </p:cNvPr>
          <p:cNvCxnSpPr>
            <a:stCxn id="2" idx="0"/>
            <a:endCxn id="47" idx="4"/>
          </p:cNvCxnSpPr>
          <p:nvPr/>
        </p:nvCxnSpPr>
        <p:spPr>
          <a:xfrm flipV="1">
            <a:off x="7534837" y="1046422"/>
            <a:ext cx="699346" cy="447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3F7BAF2-71AC-55F5-E384-65F881CEE6B8}"/>
              </a:ext>
            </a:extLst>
          </p:cNvPr>
          <p:cNvCxnSpPr>
            <a:stCxn id="2" idx="1"/>
            <a:endCxn id="45" idx="5"/>
          </p:cNvCxnSpPr>
          <p:nvPr/>
        </p:nvCxnSpPr>
        <p:spPr>
          <a:xfrm flipH="1" flipV="1">
            <a:off x="6171665" y="1565052"/>
            <a:ext cx="596689" cy="134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EC7ADE-8C91-7022-F0D3-3416F2B3D017}"/>
              </a:ext>
            </a:extLst>
          </p:cNvPr>
          <p:cNvCxnSpPr>
            <a:stCxn id="2" idx="3"/>
            <a:endCxn id="48" idx="3"/>
          </p:cNvCxnSpPr>
          <p:nvPr/>
        </p:nvCxnSpPr>
        <p:spPr>
          <a:xfrm flipV="1">
            <a:off x="8301319" y="1583382"/>
            <a:ext cx="608153" cy="116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314944A-A874-91D9-134E-F2D87AF5A2CF}"/>
              </a:ext>
            </a:extLst>
          </p:cNvPr>
          <p:cNvCxnSpPr>
            <a:cxnSpLocks/>
            <a:stCxn id="7" idx="3"/>
            <a:endCxn id="56" idx="2"/>
          </p:cNvCxnSpPr>
          <p:nvPr/>
        </p:nvCxnSpPr>
        <p:spPr>
          <a:xfrm flipV="1">
            <a:off x="9435352" y="3380711"/>
            <a:ext cx="602880" cy="42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1D968B6-AFBA-7ED7-9215-6F1B6C98239F}"/>
              </a:ext>
            </a:extLst>
          </p:cNvPr>
          <p:cNvCxnSpPr>
            <a:stCxn id="7" idx="3"/>
            <a:endCxn id="57" idx="2"/>
          </p:cNvCxnSpPr>
          <p:nvPr/>
        </p:nvCxnSpPr>
        <p:spPr>
          <a:xfrm>
            <a:off x="9435352" y="3805514"/>
            <a:ext cx="657796" cy="14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ADDE198-72E8-6B3D-B300-91D791A28821}"/>
              </a:ext>
            </a:extLst>
          </p:cNvPr>
          <p:cNvCxnSpPr>
            <a:stCxn id="8" idx="3"/>
            <a:endCxn id="63" idx="2"/>
          </p:cNvCxnSpPr>
          <p:nvPr/>
        </p:nvCxnSpPr>
        <p:spPr>
          <a:xfrm flipV="1">
            <a:off x="9475698" y="4668373"/>
            <a:ext cx="658904" cy="1104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1F0F39C-53D9-8097-D52E-477885D92A97}"/>
              </a:ext>
            </a:extLst>
          </p:cNvPr>
          <p:cNvCxnSpPr>
            <a:stCxn id="8" idx="3"/>
            <a:endCxn id="62" idx="2"/>
          </p:cNvCxnSpPr>
          <p:nvPr/>
        </p:nvCxnSpPr>
        <p:spPr>
          <a:xfrm flipV="1">
            <a:off x="9475698" y="5068423"/>
            <a:ext cx="658904" cy="704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5B9BF7B-F540-E555-35FA-7F66033E8AA1}"/>
              </a:ext>
            </a:extLst>
          </p:cNvPr>
          <p:cNvCxnSpPr>
            <a:stCxn id="8" idx="3"/>
            <a:endCxn id="61" idx="2"/>
          </p:cNvCxnSpPr>
          <p:nvPr/>
        </p:nvCxnSpPr>
        <p:spPr>
          <a:xfrm flipV="1">
            <a:off x="9475698" y="5455027"/>
            <a:ext cx="658904" cy="31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5B556B8-CE3E-7D8B-AF16-4F296C740DBA}"/>
              </a:ext>
            </a:extLst>
          </p:cNvPr>
          <p:cNvCxnSpPr>
            <a:stCxn id="8" idx="3"/>
            <a:endCxn id="60" idx="2"/>
          </p:cNvCxnSpPr>
          <p:nvPr/>
        </p:nvCxnSpPr>
        <p:spPr>
          <a:xfrm>
            <a:off x="9475698" y="5773271"/>
            <a:ext cx="708207" cy="5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08F1320-6503-8F50-1CC6-B1D41747CBBF}"/>
              </a:ext>
            </a:extLst>
          </p:cNvPr>
          <p:cNvCxnSpPr>
            <a:cxnSpLocks/>
            <a:stCxn id="8" idx="3"/>
            <a:endCxn id="59" idx="2"/>
          </p:cNvCxnSpPr>
          <p:nvPr/>
        </p:nvCxnSpPr>
        <p:spPr>
          <a:xfrm>
            <a:off x="9475698" y="5773271"/>
            <a:ext cx="683555" cy="403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E9E00D1-D01F-8F96-6967-E708C99B01C5}"/>
              </a:ext>
            </a:extLst>
          </p:cNvPr>
          <p:cNvCxnSpPr>
            <a:stCxn id="8" idx="2"/>
            <a:endCxn id="65" idx="1"/>
          </p:cNvCxnSpPr>
          <p:nvPr/>
        </p:nvCxnSpPr>
        <p:spPr>
          <a:xfrm>
            <a:off x="8888509" y="5983941"/>
            <a:ext cx="208432" cy="453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666C219-22CA-94A9-BF78-3C196B4E2697}"/>
              </a:ext>
            </a:extLst>
          </p:cNvPr>
          <p:cNvCxnSpPr>
            <a:stCxn id="8" idx="2"/>
            <a:endCxn id="64" idx="7"/>
          </p:cNvCxnSpPr>
          <p:nvPr/>
        </p:nvCxnSpPr>
        <p:spPr>
          <a:xfrm flipH="1">
            <a:off x="8604465" y="5983941"/>
            <a:ext cx="284044" cy="441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E050F9F-EEEA-3A53-0208-AAF309096738}"/>
              </a:ext>
            </a:extLst>
          </p:cNvPr>
          <p:cNvCxnSpPr>
            <a:stCxn id="5" idx="1"/>
            <a:endCxn id="66" idx="6"/>
          </p:cNvCxnSpPr>
          <p:nvPr/>
        </p:nvCxnSpPr>
        <p:spPr>
          <a:xfrm flipH="1" flipV="1">
            <a:off x="3444684" y="5187275"/>
            <a:ext cx="683562" cy="5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D54BF41-E57C-3432-6FCB-14BDE615BC57}"/>
              </a:ext>
            </a:extLst>
          </p:cNvPr>
          <p:cNvCxnSpPr>
            <a:stCxn id="5" idx="1"/>
            <a:endCxn id="67" idx="6"/>
          </p:cNvCxnSpPr>
          <p:nvPr/>
        </p:nvCxnSpPr>
        <p:spPr>
          <a:xfrm flipH="1" flipV="1">
            <a:off x="3426753" y="5638793"/>
            <a:ext cx="701493" cy="14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26B6D2C-9AD9-5DAC-F129-EDB491DBD457}"/>
              </a:ext>
            </a:extLst>
          </p:cNvPr>
          <p:cNvCxnSpPr>
            <a:stCxn id="5" idx="1"/>
            <a:endCxn id="68" idx="6"/>
          </p:cNvCxnSpPr>
          <p:nvPr/>
        </p:nvCxnSpPr>
        <p:spPr>
          <a:xfrm flipH="1">
            <a:off x="3372967" y="5786717"/>
            <a:ext cx="755279" cy="333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4DBCF28-C7FF-C4DC-916A-3B3159AA5A09}"/>
              </a:ext>
            </a:extLst>
          </p:cNvPr>
          <p:cNvCxnSpPr>
            <a:stCxn id="5" idx="1"/>
            <a:endCxn id="69" idx="6"/>
          </p:cNvCxnSpPr>
          <p:nvPr/>
        </p:nvCxnSpPr>
        <p:spPr>
          <a:xfrm flipH="1">
            <a:off x="3408826" y="5786717"/>
            <a:ext cx="719420" cy="79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F73289B-0529-387C-B0F1-B7CB9490FE40}"/>
              </a:ext>
            </a:extLst>
          </p:cNvPr>
          <p:cNvCxnSpPr>
            <a:stCxn id="4" idx="1"/>
            <a:endCxn id="55" idx="6"/>
          </p:cNvCxnSpPr>
          <p:nvPr/>
        </p:nvCxnSpPr>
        <p:spPr>
          <a:xfrm flipH="1" flipV="1">
            <a:off x="3397612" y="1613636"/>
            <a:ext cx="730634" cy="1342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EE85308-FC16-9C08-447A-08B90DDEC201}"/>
              </a:ext>
            </a:extLst>
          </p:cNvPr>
          <p:cNvCxnSpPr>
            <a:stCxn id="4" idx="1"/>
            <a:endCxn id="49" idx="6"/>
          </p:cNvCxnSpPr>
          <p:nvPr/>
        </p:nvCxnSpPr>
        <p:spPr>
          <a:xfrm flipH="1" flipV="1">
            <a:off x="3408826" y="1973574"/>
            <a:ext cx="719420" cy="982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971136A-83F7-42B0-F733-53A1A93B4761}"/>
              </a:ext>
            </a:extLst>
          </p:cNvPr>
          <p:cNvCxnSpPr>
            <a:cxnSpLocks/>
            <a:stCxn id="4" idx="1"/>
            <a:endCxn id="50" idx="6"/>
          </p:cNvCxnSpPr>
          <p:nvPr/>
        </p:nvCxnSpPr>
        <p:spPr>
          <a:xfrm flipH="1" flipV="1">
            <a:off x="3399859" y="2328869"/>
            <a:ext cx="728387" cy="627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FD51B56-0FF1-1335-C414-907C4C83B034}"/>
              </a:ext>
            </a:extLst>
          </p:cNvPr>
          <p:cNvCxnSpPr>
            <a:stCxn id="4" idx="1"/>
            <a:endCxn id="51" idx="6"/>
          </p:cNvCxnSpPr>
          <p:nvPr/>
        </p:nvCxnSpPr>
        <p:spPr>
          <a:xfrm flipH="1" flipV="1">
            <a:off x="3408826" y="2679387"/>
            <a:ext cx="719420" cy="276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190D6A6-3C33-F122-840B-6CFD947BAE2B}"/>
              </a:ext>
            </a:extLst>
          </p:cNvPr>
          <p:cNvCxnSpPr>
            <a:stCxn id="4" idx="1"/>
            <a:endCxn id="52" idx="6"/>
          </p:cNvCxnSpPr>
          <p:nvPr/>
        </p:nvCxnSpPr>
        <p:spPr>
          <a:xfrm flipH="1">
            <a:off x="3435715" y="2955908"/>
            <a:ext cx="692531" cy="7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DC326C2-7EBE-C4DD-990C-59B42C6957F1}"/>
              </a:ext>
            </a:extLst>
          </p:cNvPr>
          <p:cNvCxnSpPr>
            <a:stCxn id="4" idx="1"/>
            <a:endCxn id="53" idx="6"/>
          </p:cNvCxnSpPr>
          <p:nvPr/>
        </p:nvCxnSpPr>
        <p:spPr>
          <a:xfrm flipH="1">
            <a:off x="3470450" y="2955908"/>
            <a:ext cx="657796" cy="470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19FBC69-C8B2-9CB6-302C-B060759B6362}"/>
              </a:ext>
            </a:extLst>
          </p:cNvPr>
          <p:cNvCxnSpPr>
            <a:cxnSpLocks/>
            <a:stCxn id="4" idx="1"/>
            <a:endCxn id="54" idx="6"/>
          </p:cNvCxnSpPr>
          <p:nvPr/>
        </p:nvCxnSpPr>
        <p:spPr>
          <a:xfrm flipH="1">
            <a:off x="3470450" y="2955908"/>
            <a:ext cx="657796" cy="856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26C3A9D-CCD2-AFD6-D9AB-5F205965929F}"/>
              </a:ext>
            </a:extLst>
          </p:cNvPr>
          <p:cNvCxnSpPr>
            <a:stCxn id="5" idx="1"/>
            <a:endCxn id="70" idx="0"/>
          </p:cNvCxnSpPr>
          <p:nvPr/>
        </p:nvCxnSpPr>
        <p:spPr>
          <a:xfrm>
            <a:off x="4128246" y="5786717"/>
            <a:ext cx="113739" cy="61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1CDF0F85-8666-E48F-A2D4-414E9DD541B8}"/>
              </a:ext>
            </a:extLst>
          </p:cNvPr>
          <p:cNvSpPr/>
          <p:nvPr/>
        </p:nvSpPr>
        <p:spPr>
          <a:xfrm>
            <a:off x="2242285" y="4016184"/>
            <a:ext cx="1202399" cy="3484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Phone No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2B3FA85-52EB-9E14-BD64-29F83BD4F594}"/>
              </a:ext>
            </a:extLst>
          </p:cNvPr>
          <p:cNvCxnSpPr>
            <a:stCxn id="4" idx="1"/>
            <a:endCxn id="151" idx="6"/>
          </p:cNvCxnSpPr>
          <p:nvPr/>
        </p:nvCxnSpPr>
        <p:spPr>
          <a:xfrm flipH="1">
            <a:off x="3444684" y="2955908"/>
            <a:ext cx="683562" cy="1234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BDCDA851-D023-3BDA-DE62-57BBE222EB3A}"/>
              </a:ext>
            </a:extLst>
          </p:cNvPr>
          <p:cNvSpPr/>
          <p:nvPr/>
        </p:nvSpPr>
        <p:spPr>
          <a:xfrm>
            <a:off x="3542176" y="3971179"/>
            <a:ext cx="1069040" cy="3774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Year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03DAB6B-F6C6-C0AC-D24A-5D03AAC3FE49}"/>
              </a:ext>
            </a:extLst>
          </p:cNvPr>
          <p:cNvCxnSpPr>
            <a:stCxn id="154" idx="0"/>
            <a:endCxn id="4" idx="1"/>
          </p:cNvCxnSpPr>
          <p:nvPr/>
        </p:nvCxnSpPr>
        <p:spPr>
          <a:xfrm flipV="1">
            <a:off x="4076696" y="2955908"/>
            <a:ext cx="51550" cy="1015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52F670DD-D450-90FF-3820-E3B74207888E}"/>
              </a:ext>
            </a:extLst>
          </p:cNvPr>
          <p:cNvSpPr txBox="1"/>
          <p:nvPr/>
        </p:nvSpPr>
        <p:spPr>
          <a:xfrm>
            <a:off x="6629851" y="21412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1DCCF44-997A-89B6-5B1E-7688CA9C9541}"/>
              </a:ext>
            </a:extLst>
          </p:cNvPr>
          <p:cNvSpPr txBox="1"/>
          <p:nvPr/>
        </p:nvSpPr>
        <p:spPr>
          <a:xfrm>
            <a:off x="8348386" y="212404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0E5D8A7-7D19-4F80-265C-79728AA67239}"/>
              </a:ext>
            </a:extLst>
          </p:cNvPr>
          <p:cNvSpPr txBox="1"/>
          <p:nvPr/>
        </p:nvSpPr>
        <p:spPr>
          <a:xfrm>
            <a:off x="5755901" y="2665583"/>
            <a:ext cx="6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6A6C255-285F-5912-D4B1-52820A617782}"/>
              </a:ext>
            </a:extLst>
          </p:cNvPr>
          <p:cNvSpPr txBox="1"/>
          <p:nvPr/>
        </p:nvSpPr>
        <p:spPr>
          <a:xfrm>
            <a:off x="7876776" y="349563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E95709A-6698-8142-D4D8-94CD3174EFF3}"/>
              </a:ext>
            </a:extLst>
          </p:cNvPr>
          <p:cNvSpPr txBox="1"/>
          <p:nvPr/>
        </p:nvSpPr>
        <p:spPr>
          <a:xfrm>
            <a:off x="8917195" y="32470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E8F09E5-AF25-C253-140F-95AFA25BDCDB}"/>
              </a:ext>
            </a:extLst>
          </p:cNvPr>
          <p:cNvSpPr txBox="1"/>
          <p:nvPr/>
        </p:nvSpPr>
        <p:spPr>
          <a:xfrm>
            <a:off x="5245892" y="347204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A957A07-070E-65DA-37F7-FD1D2ECEC9C6}"/>
              </a:ext>
            </a:extLst>
          </p:cNvPr>
          <p:cNvSpPr txBox="1"/>
          <p:nvPr/>
        </p:nvSpPr>
        <p:spPr>
          <a:xfrm>
            <a:off x="8674702" y="41988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854E940-7202-F317-392D-CDCAD88CFC06}"/>
              </a:ext>
            </a:extLst>
          </p:cNvPr>
          <p:cNvSpPr txBox="1"/>
          <p:nvPr/>
        </p:nvSpPr>
        <p:spPr>
          <a:xfrm>
            <a:off x="8674704" y="52327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D03EEDA-ED00-9F17-DFC7-5221A97BE916}"/>
              </a:ext>
            </a:extLst>
          </p:cNvPr>
          <p:cNvSpPr txBox="1"/>
          <p:nvPr/>
        </p:nvSpPr>
        <p:spPr>
          <a:xfrm>
            <a:off x="5381409" y="544293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A02A05A-BD5D-CBDE-1A8B-B63D444B1315}"/>
              </a:ext>
            </a:extLst>
          </p:cNvPr>
          <p:cNvSpPr txBox="1"/>
          <p:nvPr/>
        </p:nvSpPr>
        <p:spPr>
          <a:xfrm>
            <a:off x="8014676" y="546970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523948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3208C8-7A95-99E7-B8EA-7372163CBE58}"/>
              </a:ext>
            </a:extLst>
          </p:cNvPr>
          <p:cNvSpPr txBox="1"/>
          <p:nvPr/>
        </p:nvSpPr>
        <p:spPr>
          <a:xfrm flipH="1">
            <a:off x="1775770" y="564935"/>
            <a:ext cx="538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Database Schema: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9F5BD-9D42-6F05-64FF-7F16F5BA7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55" y="1129005"/>
            <a:ext cx="8640033" cy="54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190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3208C8-7A95-99E7-B8EA-7372163CBE58}"/>
              </a:ext>
            </a:extLst>
          </p:cNvPr>
          <p:cNvSpPr txBox="1"/>
          <p:nvPr/>
        </p:nvSpPr>
        <p:spPr>
          <a:xfrm flipH="1">
            <a:off x="1775770" y="564935"/>
            <a:ext cx="538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Unit Testing: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1BBEE-DB6C-F4B0-6647-23143E54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02081"/>
            <a:ext cx="10688320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0872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F77BDA-914F-E2EE-4244-37C78589F3F7}"/>
              </a:ext>
            </a:extLst>
          </p:cNvPr>
          <p:cNvSpPr txBox="1"/>
          <p:nvPr/>
        </p:nvSpPr>
        <p:spPr>
          <a:xfrm flipH="1">
            <a:off x="1675736" y="649357"/>
            <a:ext cx="627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Table of Contents: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22F8C-6C5E-D8E6-4622-F0D9BA785737}"/>
              </a:ext>
            </a:extLst>
          </p:cNvPr>
          <p:cNvSpPr txBox="1"/>
          <p:nvPr/>
        </p:nvSpPr>
        <p:spPr>
          <a:xfrm>
            <a:off x="1675736" y="1295688"/>
            <a:ext cx="4175096" cy="5585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Introduction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Proposed System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spc="-15" dirty="0">
                <a:latin typeface="+mj-lt"/>
              </a:rPr>
              <a:t>Advantages of Proposed System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spc="-15" dirty="0">
                <a:latin typeface="+mj-lt"/>
              </a:rPr>
              <a:t>Tools and Technologies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spc="-15" dirty="0">
                <a:latin typeface="+mj-lt"/>
              </a:rPr>
              <a:t>Architecture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Admin Module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spc="-15" dirty="0">
                <a:latin typeface="+mj-lt"/>
              </a:rPr>
              <a:t>Faculty</a:t>
            </a:r>
            <a:r>
              <a:rPr lang="en-US" sz="1600" spc="-15" dirty="0">
                <a:latin typeface="Roboto"/>
              </a:rPr>
              <a:t> </a:t>
            </a:r>
            <a:r>
              <a:rPr lang="en-US" sz="1600" spc="-15" dirty="0">
                <a:latin typeface="+mj-lt"/>
              </a:rPr>
              <a:t>Module</a:t>
            </a:r>
            <a:r>
              <a:rPr lang="en-US" sz="1600" spc="-15" dirty="0">
                <a:latin typeface="Roboto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spc="-15" dirty="0">
                <a:latin typeface="+mj-lt"/>
              </a:rPr>
              <a:t>Student</a:t>
            </a:r>
            <a:r>
              <a:rPr lang="en-US" sz="1600" spc="-15" dirty="0">
                <a:latin typeface="Roboto"/>
              </a:rPr>
              <a:t> </a:t>
            </a:r>
            <a:r>
              <a:rPr lang="en-US" sz="1600" spc="-15" dirty="0">
                <a:latin typeface="+mj-lt"/>
              </a:rPr>
              <a:t>Module</a:t>
            </a:r>
            <a:r>
              <a:rPr lang="en-US" sz="1600" spc="-15" dirty="0">
                <a:latin typeface="Roboto"/>
              </a:rPr>
              <a:t> </a:t>
            </a: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ER Diagram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Output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Unit Testing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Functional Testing</a:t>
            </a: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Advantages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Future Scope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7626426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B66D-2E34-8748-6AA7-409B348A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06" y="1366887"/>
            <a:ext cx="9815804" cy="5111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D106D4-74E6-5D3A-6962-A46BEEFFBCA2}"/>
              </a:ext>
            </a:extLst>
          </p:cNvPr>
          <p:cNvSpPr txBox="1"/>
          <p:nvPr/>
        </p:nvSpPr>
        <p:spPr>
          <a:xfrm flipH="1">
            <a:off x="1775770" y="611588"/>
            <a:ext cx="538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Functional Testing: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754A9-6976-26AF-1FD2-D317D7E1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38" y="562268"/>
            <a:ext cx="4895618" cy="790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2034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D106D4-74E6-5D3A-6962-A46BEEFFBCA2}"/>
              </a:ext>
            </a:extLst>
          </p:cNvPr>
          <p:cNvSpPr txBox="1"/>
          <p:nvPr/>
        </p:nvSpPr>
        <p:spPr>
          <a:xfrm flipH="1">
            <a:off x="1775770" y="611588"/>
            <a:ext cx="538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Functional Testing: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16DEEB-0F84-8B12-3CBD-90256B73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35" y="534703"/>
            <a:ext cx="4618653" cy="80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76D75E-65A8-0DED-4FE9-CF6817153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70" y="1334803"/>
            <a:ext cx="9990132" cy="52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52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D106D4-74E6-5D3A-6962-A46BEEFFBCA2}"/>
              </a:ext>
            </a:extLst>
          </p:cNvPr>
          <p:cNvSpPr txBox="1"/>
          <p:nvPr/>
        </p:nvSpPr>
        <p:spPr>
          <a:xfrm flipH="1">
            <a:off x="1775770" y="611588"/>
            <a:ext cx="538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Functional Testing: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F767A-3C54-1A1F-576C-6CE46710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38" y="544228"/>
            <a:ext cx="4783650" cy="790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04D02-D2D7-BE8C-4556-18D47F199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70" y="1334803"/>
            <a:ext cx="9645428" cy="542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52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D106D4-74E6-5D3A-6962-A46BEEFFBCA2}"/>
              </a:ext>
            </a:extLst>
          </p:cNvPr>
          <p:cNvSpPr txBox="1"/>
          <p:nvPr/>
        </p:nvSpPr>
        <p:spPr>
          <a:xfrm flipH="1">
            <a:off x="1775770" y="611588"/>
            <a:ext cx="538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Functional Testing: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E6F144-7D5A-5E8D-07A4-555C440C3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84" y="587090"/>
            <a:ext cx="4618653" cy="695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B34BE2-56FE-C4C6-838F-E22551DA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44" y="1282415"/>
            <a:ext cx="9769151" cy="53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7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D106D4-74E6-5D3A-6962-A46BEEFFBCA2}"/>
              </a:ext>
            </a:extLst>
          </p:cNvPr>
          <p:cNvSpPr txBox="1"/>
          <p:nvPr/>
        </p:nvSpPr>
        <p:spPr>
          <a:xfrm flipH="1">
            <a:off x="1775770" y="611588"/>
            <a:ext cx="538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Functional Testing: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BFF5F-3C46-C9AA-165B-3DFBAF3E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48" y="525178"/>
            <a:ext cx="4783650" cy="819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5C189-65B6-956E-1A15-E9F63327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42" y="1344328"/>
            <a:ext cx="9780038" cy="53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0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D106D4-74E6-5D3A-6962-A46BEEFFBCA2}"/>
              </a:ext>
            </a:extLst>
          </p:cNvPr>
          <p:cNvSpPr txBox="1"/>
          <p:nvPr/>
        </p:nvSpPr>
        <p:spPr>
          <a:xfrm flipH="1">
            <a:off x="1775770" y="611588"/>
            <a:ext cx="538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Functional Testing: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53A573-2612-CC87-3073-8E5E595A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224" y="611588"/>
            <a:ext cx="4438259" cy="621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071B76-285D-F37C-C947-9C256AE8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550" y="1458781"/>
            <a:ext cx="9742715" cy="511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80ECF3-F336-008D-7509-67F49F94D644}"/>
              </a:ext>
            </a:extLst>
          </p:cNvPr>
          <p:cNvSpPr txBox="1"/>
          <p:nvPr/>
        </p:nvSpPr>
        <p:spPr>
          <a:xfrm>
            <a:off x="1656521" y="662609"/>
            <a:ext cx="320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Future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96520-9E32-5CB4-FAE9-720F9C39BF27}"/>
              </a:ext>
            </a:extLst>
          </p:cNvPr>
          <p:cNvSpPr txBox="1"/>
          <p:nvPr/>
        </p:nvSpPr>
        <p:spPr>
          <a:xfrm>
            <a:off x="1656521" y="2979972"/>
            <a:ext cx="9784327" cy="209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Söhne"/>
              </a:rPr>
              <a:t>Mobile Applications</a:t>
            </a:r>
            <a:endParaRPr lang="en-IN" b="1" i="0" dirty="0">
              <a:effectLst/>
              <a:latin typeface="Bookman Old Style" panose="02050604050505020204" pitchFamily="18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Söhne"/>
              </a:rPr>
              <a:t>Enhanced Security</a:t>
            </a:r>
            <a:endParaRPr lang="en-IN" b="1" dirty="0">
              <a:latin typeface="Bookman Old Style" panose="02050604050505020204" pitchFamily="18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Söhne"/>
              </a:rPr>
              <a:t>E-Learning Integration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Söhne"/>
              </a:rPr>
              <a:t>AI-driven Chatbots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29428-9F45-D605-E233-8AF76BC83E73}"/>
              </a:ext>
            </a:extLst>
          </p:cNvPr>
          <p:cNvSpPr txBox="1"/>
          <p:nvPr/>
        </p:nvSpPr>
        <p:spPr>
          <a:xfrm>
            <a:off x="1656521" y="1625600"/>
            <a:ext cx="9549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In Future, we can add many- more functionalities in our project by taking the given ideas and points and we can enhance this project that can be easily accessible and will look more interactive. </a:t>
            </a:r>
          </a:p>
        </p:txBody>
      </p:sp>
    </p:spTree>
    <p:extLst>
      <p:ext uri="{BB962C8B-B14F-4D97-AF65-F5344CB8AC3E}">
        <p14:creationId xmlns:p14="http://schemas.microsoft.com/office/powerpoint/2010/main" val="284872901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023B7-E0E0-C355-5B6C-CAF942655C55}"/>
              </a:ext>
            </a:extLst>
          </p:cNvPr>
          <p:cNvSpPr txBox="1"/>
          <p:nvPr/>
        </p:nvSpPr>
        <p:spPr>
          <a:xfrm>
            <a:off x="1709530" y="636104"/>
            <a:ext cx="318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D722C-5934-6543-6074-0CF299DAA542}"/>
              </a:ext>
            </a:extLst>
          </p:cNvPr>
          <p:cNvSpPr txBox="1"/>
          <p:nvPr/>
        </p:nvSpPr>
        <p:spPr>
          <a:xfrm>
            <a:off x="1364974" y="1497496"/>
            <a:ext cx="9077740" cy="267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Finally,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The project entitled as College Management System is the  system that deals with the </a:t>
            </a:r>
            <a:r>
              <a:rPr lang="en-US" sz="1800" b="1" dirty="0">
                <a:solidFill>
                  <a:srgbClr val="C00000"/>
                </a:solidFill>
                <a:latin typeface="RobotoRegular"/>
                <a:cs typeface="Calibri" panose="020F0502020204030204" pitchFamily="34" charset="0"/>
              </a:rPr>
              <a:t>information of all student details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System leads to instant updates for all student any where physical.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Its also connect to parent about the ongoing progress in college/school</a:t>
            </a:r>
            <a:endParaRPr lang="en-US" sz="1800" dirty="0">
              <a:solidFill>
                <a:srgbClr val="C00000"/>
              </a:solidFill>
              <a:latin typeface="RobotoRegular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</a:rPr>
              <a:t>Overall Impact.</a:t>
            </a:r>
            <a:endParaRPr lang="en-IN" sz="1800" b="1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77805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45E7-377D-C51A-9467-395D4044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6000" dirty="0">
                <a:latin typeface="Bookman Old Style" panose="020506040505050202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2882546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6B6C-67A7-6937-F88E-DF8A80BB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794" y="624110"/>
            <a:ext cx="8911687" cy="1280890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Introduction: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1F24-B637-A205-131C-DDC93536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806" y="1540189"/>
            <a:ext cx="8915400" cy="469370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1.To develop a secure and user-friendly ERP of college management system that allows student and faculty to manage their accounts and perform different functionality.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2. The system should prioritize data privacy, offer real-time updates and ensure seamless and integration to enhance overall experience.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1441429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9A1289-DA88-AB7D-E21A-2F4418EE220D}"/>
              </a:ext>
            </a:extLst>
          </p:cNvPr>
          <p:cNvSpPr txBox="1"/>
          <p:nvPr/>
        </p:nvSpPr>
        <p:spPr>
          <a:xfrm flipH="1">
            <a:off x="1845668" y="659677"/>
            <a:ext cx="9046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" dirty="0">
                <a:latin typeface="Bookman Old Style" panose="02050604050505020204" pitchFamily="18" charset="0"/>
              </a:rPr>
              <a:t>Proposed System:</a:t>
            </a:r>
          </a:p>
          <a:p>
            <a:r>
              <a:rPr lang="en-US" sz="2400" dirty="0">
                <a:solidFill>
                  <a:schemeClr val="tx1"/>
                </a:solidFill>
                <a:latin typeface="RobotoRegular"/>
              </a:rPr>
              <a:t>Web application technology is beneficial for </a:t>
            </a:r>
            <a:r>
              <a:rPr lang="en-US" sz="2400" b="1" dirty="0">
                <a:solidFill>
                  <a:srgbClr val="C00000"/>
                </a:solidFill>
                <a:latin typeface="RobotoRegular"/>
                <a:cs typeface="Calibri" panose="020F0502020204030204" pitchFamily="34" charset="0"/>
              </a:rPr>
              <a:t>college management system</a:t>
            </a:r>
            <a:r>
              <a:rPr lang="en-US" sz="2400" b="1" dirty="0">
                <a:solidFill>
                  <a:srgbClr val="C00000"/>
                </a:solidFill>
                <a:latin typeface="RobotoRegular"/>
              </a:rPr>
              <a:t>.</a:t>
            </a:r>
            <a:br>
              <a:rPr lang="en-IN" sz="6000" dirty="0"/>
            </a:br>
            <a:endParaRPr lang="en-US" sz="3600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F3349-B17C-DF37-0ACA-A235BFC3A580}"/>
              </a:ext>
            </a:extLst>
          </p:cNvPr>
          <p:cNvSpPr txBox="1"/>
          <p:nvPr/>
        </p:nvSpPr>
        <p:spPr>
          <a:xfrm>
            <a:off x="1437197" y="2309694"/>
            <a:ext cx="9522351" cy="253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RobotoRegular"/>
                <a:cs typeface="Calibri" panose="020F0502020204030204" pitchFamily="34" charset="0"/>
              </a:rPr>
              <a:t> In this system data is stored in a centralized database, making it easy to access and manage from anywhere.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RobotoRegular"/>
                <a:cs typeface="Calibri" panose="020F0502020204030204" pitchFamily="34" charset="0"/>
              </a:rPr>
              <a:t>It is fast and efficient, and uses automation to reduce errors.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RobotoRegular"/>
                <a:cs typeface="Calibri" panose="020F0502020204030204" pitchFamily="34" charset="0"/>
              </a:rPr>
              <a:t>It is user-friendly and easy to learn, with a modern and intuitive interface.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RobotoRegular"/>
                <a:cs typeface="Calibri" panose="020F0502020204030204" pitchFamily="34" charset="0"/>
              </a:rPr>
              <a:t>It is integrated, allowing data to be shared seamlessly between different departments.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RobotoRegular"/>
                <a:cs typeface="Calibri" panose="020F0502020204030204" pitchFamily="34" charset="0"/>
              </a:rPr>
              <a:t>It is mobile-friendly, allowing it to be accessed from anywhere on any device.</a:t>
            </a: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15726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AF353-EAB6-C4F9-C247-2FA0B555F10D}"/>
              </a:ext>
            </a:extLst>
          </p:cNvPr>
          <p:cNvSpPr txBox="1"/>
          <p:nvPr/>
        </p:nvSpPr>
        <p:spPr>
          <a:xfrm>
            <a:off x="1895061" y="662609"/>
            <a:ext cx="936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-15" dirty="0">
                <a:latin typeface="Roboto"/>
              </a:rPr>
              <a:t> </a:t>
            </a:r>
            <a:r>
              <a:rPr lang="en-US" sz="3600" spc="-15" dirty="0">
                <a:latin typeface="Bookman Old Style" panose="02050604050505020204" pitchFamily="18" charset="0"/>
              </a:rPr>
              <a:t>Advantages of Proposed System: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FB7DD-7911-3178-C002-300908AEC559}"/>
              </a:ext>
            </a:extLst>
          </p:cNvPr>
          <p:cNvSpPr txBox="1"/>
          <p:nvPr/>
        </p:nvSpPr>
        <p:spPr>
          <a:xfrm flipH="1">
            <a:off x="1895061" y="1967527"/>
            <a:ext cx="888624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Efficiency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Data Accessibility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Cost Savings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Enhanced security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Reduced workload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4287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E756FF-B3F4-1B9B-76E9-F8980E7F6A22}"/>
              </a:ext>
            </a:extLst>
          </p:cNvPr>
          <p:cNvSpPr txBox="1"/>
          <p:nvPr/>
        </p:nvSpPr>
        <p:spPr>
          <a:xfrm>
            <a:off x="2067339" y="768627"/>
            <a:ext cx="626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Tools and Technologies: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3DC07-09D6-B480-C916-A0907E0AE905}"/>
              </a:ext>
            </a:extLst>
          </p:cNvPr>
          <p:cNvSpPr txBox="1"/>
          <p:nvPr/>
        </p:nvSpPr>
        <p:spPr>
          <a:xfrm>
            <a:off x="2067339" y="4492486"/>
            <a:ext cx="9007061" cy="963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Bookman Old Style" panose="02050604050505020204" pitchFamily="18" charset="0"/>
              </a:rPr>
              <a:t>Front-End</a:t>
            </a:r>
            <a:r>
              <a:rPr lang="en-US" sz="2000" dirty="0">
                <a:latin typeface="Bookman Old Style" panose="02050604050505020204" pitchFamily="18" charset="0"/>
              </a:rPr>
              <a:t>: Angular                                    </a:t>
            </a:r>
            <a:r>
              <a:rPr lang="en-US" sz="2000" b="1" dirty="0">
                <a:latin typeface="Bookman Old Style" panose="02050604050505020204" pitchFamily="18" charset="0"/>
              </a:rPr>
              <a:t>Server-side</a:t>
            </a:r>
            <a:r>
              <a:rPr lang="en-US" sz="2000" dirty="0">
                <a:latin typeface="Bookman Old Style" panose="02050604050505020204" pitchFamily="18" charset="0"/>
              </a:rPr>
              <a:t>: Spring Boot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Bookman Old Style" panose="02050604050505020204" pitchFamily="18" charset="0"/>
              </a:rPr>
              <a:t>Back-End</a:t>
            </a:r>
            <a:r>
              <a:rPr lang="en-US" sz="2000" dirty="0">
                <a:latin typeface="Bookman Old Style" panose="02050604050505020204" pitchFamily="18" charset="0"/>
              </a:rPr>
              <a:t>: MYSQL                                      </a:t>
            </a:r>
            <a:r>
              <a:rPr lang="en-US" sz="2000" b="1" dirty="0">
                <a:latin typeface="Bookman Old Style" panose="02050604050505020204" pitchFamily="18" charset="0"/>
              </a:rPr>
              <a:t>Server</a:t>
            </a:r>
            <a:r>
              <a:rPr lang="en-US" sz="2000" dirty="0">
                <a:latin typeface="Bookman Old Style" panose="02050604050505020204" pitchFamily="18" charset="0"/>
              </a:rPr>
              <a:t>: Tomcat</a:t>
            </a:r>
          </a:p>
        </p:txBody>
      </p:sp>
      <p:pic>
        <p:nvPicPr>
          <p:cNvPr id="2050" name="Picture 2" descr="Registration Form using Angular and MySQL | by Swathi acharya | Medium">
            <a:extLst>
              <a:ext uri="{FF2B5EF4-FFF2-40B4-BE49-F238E27FC236}">
                <a16:creationId xmlns:a16="http://schemas.microsoft.com/office/drawing/2014/main" id="{F4A6A0CD-7F56-0BD3-C69B-29B3066D2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18" y="1724481"/>
            <a:ext cx="8915082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9143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3208C8-7A95-99E7-B8EA-7372163CBE58}"/>
              </a:ext>
            </a:extLst>
          </p:cNvPr>
          <p:cNvSpPr txBox="1"/>
          <p:nvPr/>
        </p:nvSpPr>
        <p:spPr>
          <a:xfrm flipH="1">
            <a:off x="1775770" y="564935"/>
            <a:ext cx="645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Architecture(Client-Server):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974E7-A0CB-44BF-2240-87D2854D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70" y="1211266"/>
            <a:ext cx="8930811" cy="5081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695328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AF353-EAB6-C4F9-C247-2FA0B555F10D}"/>
              </a:ext>
            </a:extLst>
          </p:cNvPr>
          <p:cNvSpPr txBox="1"/>
          <p:nvPr/>
        </p:nvSpPr>
        <p:spPr>
          <a:xfrm>
            <a:off x="1742699" y="1171303"/>
            <a:ext cx="938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-15" dirty="0">
                <a:latin typeface="Roboto"/>
              </a:rPr>
              <a:t> </a:t>
            </a:r>
            <a:r>
              <a:rPr lang="en-US" sz="3600" spc="-15" dirty="0">
                <a:latin typeface="Bookman Old Style" panose="02050604050505020204" pitchFamily="18" charset="0"/>
              </a:rPr>
              <a:t>Admin Module: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FB7DD-7911-3178-C002-300908AEC559}"/>
              </a:ext>
            </a:extLst>
          </p:cNvPr>
          <p:cNvSpPr txBox="1"/>
          <p:nvPr/>
        </p:nvSpPr>
        <p:spPr>
          <a:xfrm flipH="1">
            <a:off x="1998732" y="2237212"/>
            <a:ext cx="85137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Login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Dashboard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Students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Faculties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Other Staff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Branch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obotoRegular"/>
                <a:cs typeface="Calibri" panose="020F0502020204030204" pitchFamily="34" charset="0"/>
              </a:rPr>
              <a:t>Reports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  <a:cs typeface="Calibri" panose="020F0502020204030204" pitchFamily="34" charset="0"/>
            </a:endParaRP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Regular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374151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43C1F-9B37-3AB4-5323-2CD42E9D956A}"/>
              </a:ext>
            </a:extLst>
          </p:cNvPr>
          <p:cNvSpPr txBox="1"/>
          <p:nvPr/>
        </p:nvSpPr>
        <p:spPr>
          <a:xfrm>
            <a:off x="1869259" y="3026122"/>
            <a:ext cx="9260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spc="-15" dirty="0">
              <a:latin typeface="Bookman Old Style" panose="02050604050505020204" pitchFamily="18" charset="0"/>
            </a:endParaRPr>
          </a:p>
          <a:p>
            <a:endParaRPr lang="en-US" sz="3600" spc="-15" dirty="0">
              <a:latin typeface="Bookman Old Style" panose="02050604050505020204" pitchFamily="18" charset="0"/>
            </a:endParaRPr>
          </a:p>
          <a:p>
            <a:endParaRPr lang="en-US" sz="3600" spc="-15" dirty="0">
              <a:latin typeface="Bookman Old Style" panose="02050604050505020204" pitchFamily="18" charset="0"/>
            </a:endParaRPr>
          </a:p>
          <a:p>
            <a:endParaRPr lang="en-US" sz="36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9290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4126</TotalTime>
  <Words>542</Words>
  <Application>Microsoft Office PowerPoint</Application>
  <PresentationFormat>Widescreen</PresentationFormat>
  <Paragraphs>176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Bookman Old Style</vt:lpstr>
      <vt:lpstr>Calibri</vt:lpstr>
      <vt:lpstr>Century Gothic</vt:lpstr>
      <vt:lpstr>Copperplate Gothic Bold</vt:lpstr>
      <vt:lpstr>Roboto</vt:lpstr>
      <vt:lpstr>RobotoRegular</vt:lpstr>
      <vt:lpstr>Söhne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Introduction: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login:</vt:lpstr>
      <vt:lpstr>PowerPoint Presentation</vt:lpstr>
      <vt:lpstr>Admin Panel(Students):</vt:lpstr>
      <vt:lpstr>Admin Panel(Faculties):</vt:lpstr>
      <vt:lpstr>Admin Panel(Other staff):</vt:lpstr>
      <vt:lpstr>Admin Panel(Branch):</vt:lpstr>
      <vt:lpstr>Admin Panel(Reports):</vt:lpstr>
      <vt:lpstr>PowerPoint Presentation</vt:lpstr>
      <vt:lpstr>Faculty Panel (login):</vt:lpstr>
      <vt:lpstr>PowerPoint Presentation</vt:lpstr>
      <vt:lpstr>PowerPoint Presentation</vt:lpstr>
      <vt:lpstr>PowerPoint Presentation</vt:lpstr>
      <vt:lpstr>Students Module: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Kriti Srivastava</cp:lastModifiedBy>
  <cp:revision>69</cp:revision>
  <dcterms:created xsi:type="dcterms:W3CDTF">2023-09-25T02:38:12Z</dcterms:created>
  <dcterms:modified xsi:type="dcterms:W3CDTF">2023-10-24T17:34:14Z</dcterms:modified>
</cp:coreProperties>
</file>